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0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4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1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1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9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5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0B07B1-2E54-42CE-AEAC-3E3D6EB65C8D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9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Day1M-Team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952F08-5F80-4964-913A-07E632123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43" y="2602523"/>
            <a:ext cx="5460957" cy="298388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A6F0C71-9468-41D0-AA8A-823BFB0DB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4214" y="2533014"/>
            <a:ext cx="4343479" cy="3741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29846" y="593911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Parallax Template ;)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6FDBEA-38B5-4F58-A3D9-224CE372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19" y="5134581"/>
            <a:ext cx="2710935" cy="9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Day1A-Team </a:t>
            </a:r>
            <a:r>
              <a:rPr lang="en-US" dirty="0"/>
              <a:t>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14216" y="6274752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Fixing Drop down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5F778-8E22-4D72-8F75-4BF3A5137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593" y="2523436"/>
            <a:ext cx="4875455" cy="35147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2F8506-87E3-46DF-A93C-65FE2113A6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EF18BD-0F63-44D8-89BD-A582389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30" y="1492739"/>
            <a:ext cx="1757677" cy="5091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4ADCC-1063-436C-98C5-707C9ED2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70" y="3142614"/>
            <a:ext cx="4724864" cy="21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3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6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Day3M-Team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Reformatted the page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331354" y="5863346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for the map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97C3A-BC93-4438-8322-4BA09011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50" y="2653199"/>
            <a:ext cx="6155680" cy="2665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26B715-E0EF-42B5-9F9F-1A3374D5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59" y="2653200"/>
            <a:ext cx="4681723" cy="2665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A2E13-4BD9-46F3-B9EF-3CFDF4B7B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24" y="4876801"/>
            <a:ext cx="2597538" cy="17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Day3A-Team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98193" y="6049720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coming together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571123" y="5884983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map page</a:t>
            </a:r>
          </a:p>
        </p:txBody>
      </p:sp>
      <p:pic>
        <p:nvPicPr>
          <p:cNvPr id="3" name="Screen Recording 2019-08-07 at 11.31.33 AM">
            <a:hlinkClick r:id="" action="ppaction://media"/>
            <a:extLst>
              <a:ext uri="{FF2B5EF4-FFF2-40B4-BE49-F238E27FC236}">
                <a16:creationId xmlns:a16="http://schemas.microsoft.com/office/drawing/2014/main" id="{65B37F4B-41D1-4394-9BF1-4CA9A16E8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93" y="2513351"/>
            <a:ext cx="5396022" cy="3372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E4120-4269-424B-9FB3-94AA3F492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565" y="2502899"/>
            <a:ext cx="5804408" cy="3360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2B2C7-C86F-49B6-B2E6-C46AFCD88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809" y="3822738"/>
            <a:ext cx="1698137" cy="304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E4B114-B5DC-4222-BB42-30E6A7806C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831" y="3501293"/>
            <a:ext cx="2075006" cy="20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</TotalTime>
  <Words>141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Day1M-Team 3: Fastest Path</vt:lpstr>
      <vt:lpstr>Day1A-Team 3: Fastest Path</vt:lpstr>
      <vt:lpstr>Day2M-Team 3: Fastest Path</vt:lpstr>
      <vt:lpstr>Day2A-Team 3: Fastest Path</vt:lpstr>
      <vt:lpstr>Day3M-Team 3: Fastest Path</vt:lpstr>
      <vt:lpstr>Day3A-Team 3: Fastest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Day1M-Team 3: Fastest Path</dc:title>
  <dc:creator>Francisco Diaz</dc:creator>
  <cp:lastModifiedBy>Melissa Cuza</cp:lastModifiedBy>
  <cp:revision>18</cp:revision>
  <dcterms:created xsi:type="dcterms:W3CDTF">2019-08-05T18:16:23Z</dcterms:created>
  <dcterms:modified xsi:type="dcterms:W3CDTF">2019-08-07T22:49:26Z</dcterms:modified>
</cp:coreProperties>
</file>